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81" r:id="rId2"/>
    <p:sldId id="258" r:id="rId3"/>
    <p:sldId id="259" r:id="rId4"/>
    <p:sldId id="260" r:id="rId5"/>
    <p:sldId id="261" r:id="rId6"/>
    <p:sldId id="28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9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37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914C-95AF-4622-A4D9-19EDCD4143F8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5265E-27F7-4017-BFA4-139076500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072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914C-95AF-4622-A4D9-19EDCD4143F8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5265E-27F7-4017-BFA4-139076500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388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914C-95AF-4622-A4D9-19EDCD4143F8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5265E-27F7-4017-BFA4-139076500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95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914C-95AF-4622-A4D9-19EDCD4143F8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5265E-27F7-4017-BFA4-139076500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583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914C-95AF-4622-A4D9-19EDCD4143F8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5265E-27F7-4017-BFA4-139076500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29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914C-95AF-4622-A4D9-19EDCD4143F8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5265E-27F7-4017-BFA4-139076500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98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914C-95AF-4622-A4D9-19EDCD4143F8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5265E-27F7-4017-BFA4-139076500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547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914C-95AF-4622-A4D9-19EDCD4143F8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5265E-27F7-4017-BFA4-139076500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825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914C-95AF-4622-A4D9-19EDCD4143F8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5265E-27F7-4017-BFA4-139076500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43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914C-95AF-4622-A4D9-19EDCD4143F8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5265E-27F7-4017-BFA4-139076500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701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914C-95AF-4622-A4D9-19EDCD4143F8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5265E-27F7-4017-BFA4-139076500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666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914C-95AF-4622-A4D9-19EDCD4143F8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5265E-27F7-4017-BFA4-13907650040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0608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914C-95AF-4622-A4D9-19EDCD4143F8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5265E-27F7-4017-BFA4-139076500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2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914C-95AF-4622-A4D9-19EDCD4143F8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5265E-27F7-4017-BFA4-13907650040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9624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914C-95AF-4622-A4D9-19EDCD4143F8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5265E-27F7-4017-BFA4-139076500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27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914C-95AF-4622-A4D9-19EDCD4143F8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5265E-27F7-4017-BFA4-139076500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886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914C-95AF-4622-A4D9-19EDCD4143F8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5265E-27F7-4017-BFA4-139076500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273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9C0914C-95AF-4622-A4D9-19EDCD4143F8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965265E-27F7-4017-BFA4-139076500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164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SYSTEM IN OLD AGE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56" y="1731169"/>
            <a:ext cx="3343275" cy="1371600"/>
          </a:xfrm>
        </p:spPr>
      </p:pic>
    </p:spTree>
    <p:extLst>
      <p:ext uri="{BB962C8B-B14F-4D97-AF65-F5344CB8AC3E}">
        <p14:creationId xmlns:p14="http://schemas.microsoft.com/office/powerpoint/2010/main" val="2180752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OLD AGE&#10;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33400"/>
            <a:ext cx="8305800" cy="5476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 descr="Old age generally&#10;begins at the age&#10;of 60&#10;People in this age group&#10;are called Senior Citizens&#10;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04800"/>
            <a:ext cx="8382000" cy="5476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According to the WHO there&#10;are almost 700 million people&#10;over the age of 60 living in the&#10;world today.&#10;Among those 13% a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57200"/>
            <a:ext cx="8229600" cy="54006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At this time elderly&#10;population is&#10;growing by 800,0000&#10;a month.&#10;China has the most&#10;number of elderly in&#10;the world about 88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638"/>
            <a:ext cx="8305800" cy="5583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See the video below to see some innovative ways to look after the elderly in this busy world</a:t>
            </a:r>
            <a:endParaRPr lang="en-US" dirty="0"/>
          </a:p>
        </p:txBody>
      </p:sp>
      <p:pic>
        <p:nvPicPr>
          <p:cNvPr id="4" name="Samarth Care, the best gift you can give your elderly parents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400" y="573088"/>
            <a:ext cx="6554788" cy="3687762"/>
          </a:xfrm>
        </p:spPr>
      </p:pic>
    </p:spTree>
    <p:extLst>
      <p:ext uri="{BB962C8B-B14F-4D97-AF65-F5344CB8AC3E}">
        <p14:creationId xmlns:p14="http://schemas.microsoft.com/office/powerpoint/2010/main" val="372420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LIVING ARRANGEMENTS&#10;Living in Joint family&#10;Living in Nuclear family&#10;Living Alone&#10;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2399"/>
            <a:ext cx="8229600" cy="59737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The joint family system has been&#10;prevalent in India since ancient&#10;time and has always given a special&#10;place to the elder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274637"/>
            <a:ext cx="8173568" cy="5851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DISADVANTAGES OF JOINT FAMILY&#10;In a fast pacing world joint families prove&#10;difficult in formation.&#10;They are decreasing by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637"/>
            <a:ext cx="8153400" cy="5851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ADVANTAGES OF NUCLEAR FAMILY&#10;The primary reason for the&#10;formation of nuclear families is&#10;job opportunities available in&#10;t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638"/>
            <a:ext cx="8382000" cy="5745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DISADVANTAGES OF NUCLEAR FAMILY&#10;Full time care has to be ensured for elders which can&#10;prove to be expensive.&#10;The grandch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638"/>
            <a:ext cx="8229600" cy="54308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Living Alone&#10;Some old people living&#10;alone or live with their&#10;spouse in old age .because&#10;their children don’t want&#10;to live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638"/>
            <a:ext cx="8229600" cy="5583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Institutionalization&#10;Old Age Homes&#10;Day -Care Center&#10;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638"/>
            <a:ext cx="8229600" cy="6040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ADVANTAGES OF OLD AGE HOMES&#10;Old age home are meant for senior citizens who&#10;are unable to stay with their families.&#10;These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638"/>
            <a:ext cx="8229600" cy="5735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DISADVANTAGES OF OLD AGE HOMES&#10;Some elders are not taken care of properly.&#10;Generally children send their parents to old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637"/>
            <a:ext cx="8229600" cy="5851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ADVANTAGES OF DAY-CARE CENTER&#10;Day care centers are designed&#10;to provide supervised care to&#10;adults unable to be alone for&#10;l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638"/>
            <a:ext cx="8229600" cy="5745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AGE DAY CARE CENTRE</a:t>
            </a:r>
            <a:endParaRPr lang="en-US" dirty="0"/>
          </a:p>
        </p:txBody>
      </p:sp>
      <p:pic>
        <p:nvPicPr>
          <p:cNvPr id="4" name="y2mate.com - A day care centre only for senior citizens_Sm8e38OHYjc_360p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400" y="573088"/>
            <a:ext cx="6554788" cy="3687762"/>
          </a:xfrm>
        </p:spPr>
      </p:pic>
    </p:spTree>
    <p:extLst>
      <p:ext uri="{BB962C8B-B14F-4D97-AF65-F5344CB8AC3E}">
        <p14:creationId xmlns:p14="http://schemas.microsoft.com/office/powerpoint/2010/main" val="294998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Support system at old age&#10;Family support&#10;Social support&#10;Economic support&#10;Physical support&#10;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637"/>
            <a:ext cx="8229600" cy="5851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Family support&#10;78 % of the&#10;economically&#10;dependent&#10;elderly are&#10;supported by&#10;their children&#10;and 3 % by&#10;grand&#10;children.&#10;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637"/>
            <a:ext cx="8229600" cy="5851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Social support&#10;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638"/>
            <a:ext cx="8229600" cy="58880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Economic support&#10;Pension , gratuity , provident fund and&#10;other retirement benefits cover for&#10;government worker.&#10; Indira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74638"/>
            <a:ext cx="8305800" cy="59737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4578" name="Picture 2" descr="Physical support&#10;The support from family&#10;at the time of old age is&#10;not restricted to financial&#10;assistance , it includes&#10;p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74638"/>
            <a:ext cx="8001000" cy="54308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problems during old age&#10;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638"/>
            <a:ext cx="8229600" cy="5354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Thank you&#10;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143000"/>
            <a:ext cx="6076950" cy="4562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94</TotalTime>
  <Words>28</Words>
  <Application>Microsoft Office PowerPoint</Application>
  <PresentationFormat>On-screen Show (4:3)</PresentationFormat>
  <Paragraphs>3</Paragraphs>
  <Slides>24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Century Gothic</vt:lpstr>
      <vt:lpstr>Wingdings 3</vt:lpstr>
      <vt:lpstr>Slice</vt:lpstr>
      <vt:lpstr>SUPPORT SYSTEM IN OLD AGE</vt:lpstr>
      <vt:lpstr>PowerPoint Presentation</vt:lpstr>
      <vt:lpstr>PowerPoint Presentation</vt:lpstr>
      <vt:lpstr>PowerPoint Presentation</vt:lpstr>
      <vt:lpstr>PowerPoint Presentation</vt:lpstr>
      <vt:lpstr>See the video below to see some innovative ways to look after the elderly in this busy world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OLD AGE DAY CARE CENTRE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Wipro Limited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Valued Customer</dc:creator>
  <cp:lastModifiedBy>reetinder brar</cp:lastModifiedBy>
  <cp:revision>6</cp:revision>
  <dcterms:created xsi:type="dcterms:W3CDTF">2018-03-22T05:35:54Z</dcterms:created>
  <dcterms:modified xsi:type="dcterms:W3CDTF">2020-03-29T07:15:28Z</dcterms:modified>
</cp:coreProperties>
</file>